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76" r:id="rId7"/>
    <p:sldId id="277" r:id="rId8"/>
    <p:sldId id="262" r:id="rId9"/>
    <p:sldId id="278" r:id="rId10"/>
    <p:sldId id="268" r:id="rId11"/>
    <p:sldId id="263" r:id="rId12"/>
    <p:sldId id="264" r:id="rId13"/>
    <p:sldId id="274" r:id="rId14"/>
    <p:sldId id="271" r:id="rId15"/>
    <p:sldId id="267" r:id="rId16"/>
    <p:sldId id="265" r:id="rId17"/>
    <p:sldId id="270" r:id="rId18"/>
    <p:sldId id="275" r:id="rId19"/>
    <p:sldId id="269" r:id="rId20"/>
    <p:sldId id="279" r:id="rId21"/>
    <p:sldId id="27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A8C90DC-FEE9-46D8-B0C0-6700093A15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CCFBC9-4A9A-4264-A273-48B6458D27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C2B1C5-7E31-49BD-9FF0-C397D6AB5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B356D4-22A1-4190-B908-B1F325DF2D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A575CD-4E12-4C9F-8DA6-BA9C39F5F7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29DEE1-EB85-4AB2-8C28-0237FCD79E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AD9778-250A-44FA-89F5-884636111B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39D12C-B6C3-4A1C-9320-E775D52AD2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333E9F-4F3D-48DB-BE89-DA7A96147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8C65B6-BEE2-4357-86C3-4D7889E25E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167B9FF-5C63-428C-A408-1227CF769B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EBC9EE-77E2-4262-868D-C04436B296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ИЗ СТУДЕНТОВ В МИНИСТРЫ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3356992"/>
            <a:ext cx="63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Выполнили: Ермакова Т., Малютина 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Научный руководитель: доц., к.м.н. Гомбоева А.Ц.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5" descr="img_8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625" y="571500"/>
            <a:ext cx="8358188" cy="555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13" cy="52578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Кандидатская диссертация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«Современные проблемы оптимизации медицинской помощи сельскому населению Республики Бурятия (социально-гигиеническое исследование)» (1990 год.)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Докторская диссертация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«Научное обоснование системы приоритетов и выбора технологий стратегического управления региональным здравоохранением (на примере Республики Бурятия)» (2007 год).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Диссертации: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СПИД-центр</a:t>
            </a:r>
          </a:p>
        </p:txBody>
      </p:sp>
      <p:pic>
        <p:nvPicPr>
          <p:cNvPr id="21506" name="Picture 5" descr="Уникальный для Сибири СПИД-центр открылся в Улан-Удэ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500188"/>
            <a:ext cx="6580188" cy="49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9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33887"/>
            <a:ext cx="7232150" cy="54241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Кожевников и Н. Дроздов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Содержимое 3" descr="мед-фото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481138"/>
            <a:ext cx="6311925" cy="4733944"/>
          </a:xfrm>
        </p:spPr>
      </p:pic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Движение - лучшее лекарство!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Турнир памяти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Кучинского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24579" name="Рисунок 5" descr="img_160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42984"/>
            <a:ext cx="8286750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Валерий Вениаминович является кадровым донором</a:t>
            </a:r>
          </a:p>
        </p:txBody>
      </p:sp>
      <p:pic>
        <p:nvPicPr>
          <p:cNvPr id="22530" name="Picture 5" descr="http://yadonor.ru/common/resize.php?nf=/common/upload/mediagallery/file/Vruchenie_nagrad_i_podarkov_Pochetnym_Donoram_.JPG&amp;w=420&amp;h=315&amp;new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121443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Изображение 2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50" y="1500188"/>
            <a:ext cx="7392988" cy="4930775"/>
          </a:xfrm>
        </p:spPr>
      </p:pic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Здравоохранение РБ в надёжных руках!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3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295847"/>
            <a:ext cx="7628221" cy="50854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 встрече с П. Астаховым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179704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Валерий Вениаминович Кожевников.</a:t>
            </a:r>
          </a:p>
        </p:txBody>
      </p:sp>
      <p:pic>
        <p:nvPicPr>
          <p:cNvPr id="5" name="Содержимое 4" descr="минис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13" t="6451"/>
          <a:stretch>
            <a:fillRect/>
          </a:stretch>
        </p:blipFill>
        <p:spPr>
          <a:xfrm>
            <a:off x="4786314" y="642918"/>
            <a:ext cx="4357686" cy="62150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исследования: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28596" y="1500174"/>
            <a:ext cx="8715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Изучение страниц жизни человека, заслуживающего особого внимания к своей личности.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81328"/>
            <a:ext cx="8572560" cy="45908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Читинская Государственная медицинская академия предоставляет равные возможности для качественного и достойного образования, которое в последующем, позволяет состояться в профессии, науке и жизни.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Благодарим за внимание!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Рассказать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</a:rPr>
              <a:t> о выпускнике нашего ВУЗа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о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</a:rPr>
              <a:t>министре здравоохранения республики Бурятия 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В.В. Кожевникове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</a:rPr>
              <a:t>;</a:t>
            </a:r>
          </a:p>
          <a:p>
            <a:pPr eaLnBrk="1" hangingPunct="1"/>
            <a:endParaRPr lang="ru-RU" sz="32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ru-RU" sz="3200" dirty="0" smtClean="0">
                <a:latin typeface="Times New Roman" pitchFamily="18" charset="0"/>
              </a:rPr>
              <a:t>На его примере продемонстрировать молодым людям возможность карьерного роста, успешной жизнедеятельности  после получения образования в нашем ВУЗе;</a:t>
            </a:r>
          </a:p>
          <a:p>
            <a:pPr eaLnBrk="1" hangingPunct="1"/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Материалы фонда кафедры биохимии;</a:t>
            </a:r>
          </a:p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Фотоматериалы;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Сборники научных трудов и конференций;</a:t>
            </a:r>
          </a:p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Интернет ресурсы;</a:t>
            </a:r>
          </a:p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Личную беседу;</a:t>
            </a:r>
          </a:p>
        </p:txBody>
      </p:sp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>Материалы и методы: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"/>
            <a:ext cx="8606190" cy="1857363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1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</a:t>
            </a:r>
            <a:r>
              <a:rPr lang="ru-RU" sz="13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.В. Кожевников министр здравоохранения республики Бурятия.</a:t>
            </a:r>
            <a:endParaRPr lang="ru-RU" sz="13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4000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6387" name="Picture 7" descr="u2-10-1a"/>
          <p:cNvPicPr>
            <a:picLocks noChangeAspect="1" noChangeArrowheads="1"/>
          </p:cNvPicPr>
          <p:nvPr/>
        </p:nvPicPr>
        <p:blipFill>
          <a:blip r:embed="rId2" cstate="print"/>
          <a:srcRect r="7247"/>
          <a:stretch>
            <a:fillRect/>
          </a:stretch>
        </p:blipFill>
        <p:spPr bwMode="auto">
          <a:xfrm>
            <a:off x="4500562" y="2786058"/>
            <a:ext cx="4643438" cy="35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171448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/>
          </a:p>
        </p:txBody>
      </p:sp>
      <p:sp>
        <p:nvSpPr>
          <p:cNvPr id="10" name="Содержимое 1"/>
          <p:cNvSpPr txBox="1">
            <a:spLocks/>
          </p:cNvSpPr>
          <p:nvPr/>
        </p:nvSpPr>
        <p:spPr>
          <a:xfrm>
            <a:off x="0" y="2285992"/>
            <a:ext cx="4714908" cy="330499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Врач высшей категории;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Доктор медицинских наук;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"Заслуженный врач Республики Бурятия»;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"Заслуженный врач Российской Федерации» 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кола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357298"/>
            <a:ext cx="6937954" cy="52034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Средняя школа № 2 г. Улан-Удэ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ce184ee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ЧГМИ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Староста кружка 1984-1985 гг.</a:t>
            </a:r>
          </a:p>
        </p:txBody>
      </p:sp>
      <p:pic>
        <p:nvPicPr>
          <p:cNvPr id="18434" name="Рисунок 5" descr="Староста кружка (1984-1985 г.) Валерий Кожевников (на снамке в центре).bmp"/>
          <p:cNvPicPr>
            <a:picLocks noChangeAspect="1"/>
          </p:cNvPicPr>
          <p:nvPr/>
        </p:nvPicPr>
        <p:blipFill>
          <a:blip r:embed="rId2" cstate="print">
            <a:lum/>
          </a:blip>
          <a:srcRect l="4212" t="3650" r="2426"/>
          <a:stretch>
            <a:fillRect/>
          </a:stretch>
        </p:blipFill>
        <p:spPr bwMode="auto">
          <a:xfrm>
            <a:off x="802920" y="1124744"/>
            <a:ext cx="765751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x_74665865.jpg"/>
          <p:cNvPicPr>
            <a:picLocks noGrp="1" noChangeAspect="1"/>
          </p:cNvPicPr>
          <p:nvPr>
            <p:ph idx="1"/>
          </p:nvPr>
        </p:nvPicPr>
        <p:blipFill>
          <a:blip r:embed="rId2"/>
          <a:srcRect l="2041" t="23492"/>
          <a:stretch>
            <a:fillRect/>
          </a:stretch>
        </p:blipFill>
        <p:spPr>
          <a:xfrm>
            <a:off x="331119" y="1904294"/>
            <a:ext cx="8241409" cy="4827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Ростовский Государственный Университет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390</TotalTime>
  <Words>258</Words>
  <Application>Microsoft Office PowerPoint</Application>
  <PresentationFormat>Экран (4:3)</PresentationFormat>
  <Paragraphs>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ИЗ СТУДЕНТОВ В МИНИСТРЫ</vt:lpstr>
      <vt:lpstr>Слайд 2</vt:lpstr>
      <vt:lpstr>Задачи: </vt:lpstr>
      <vt:lpstr>Материалы и методы:</vt:lpstr>
      <vt:lpstr>Слайд 5</vt:lpstr>
      <vt:lpstr>Средняя школа № 2 г. Улан-Удэ</vt:lpstr>
      <vt:lpstr>ЧГМИ</vt:lpstr>
      <vt:lpstr>Староста кружка 1984-1985 гг.</vt:lpstr>
      <vt:lpstr>Ростовский Государственный Университет</vt:lpstr>
      <vt:lpstr>Слайд 10</vt:lpstr>
      <vt:lpstr>Диссертации:</vt:lpstr>
      <vt:lpstr>СПИД-центр</vt:lpstr>
      <vt:lpstr>В. Кожевников и Н. Дроздов</vt:lpstr>
      <vt:lpstr>Движение - лучшее лекарство!</vt:lpstr>
      <vt:lpstr>Турнир памяти Кучинского  </vt:lpstr>
      <vt:lpstr>Валерий Вениаминович является кадровым донором</vt:lpstr>
      <vt:lpstr>Здравоохранение РБ в надёжных руках!</vt:lpstr>
      <vt:lpstr>На встрече с П. Астаховым</vt:lpstr>
      <vt:lpstr>Валерий Вениаминович Кожевников.</vt:lpstr>
      <vt:lpstr>Вывод: </vt:lpstr>
      <vt:lpstr>Благодарим за внимание!</vt:lpstr>
    </vt:vector>
  </TitlesOfParts>
  <Company>ЧГМА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СТУДЕНТОВ В МИНИСТРЫ</dc:title>
  <dc:creator>Биохимия_1</dc:creator>
  <cp:lastModifiedBy>Тома</cp:lastModifiedBy>
  <cp:revision>53</cp:revision>
  <dcterms:created xsi:type="dcterms:W3CDTF">2012-04-05T03:23:17Z</dcterms:created>
  <dcterms:modified xsi:type="dcterms:W3CDTF">2012-04-22T12:44:16Z</dcterms:modified>
</cp:coreProperties>
</file>